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523" r:id="rId2"/>
  </p:sldIdLst>
  <p:sldSz cx="9144000" cy="6858000" type="screen4x3"/>
  <p:notesSz cx="6858000" cy="91440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ILEX Pharmaceuticals" initials="" lastIdx="38" clrIdx="1"/>
  <p:cmAuthor id="2" name="Fatima Abed" initials="FA" lastIdx="3" clrIdx="2"/>
  <p:cmAuthor id="3" name="NAEMA QATAN" initials="NQ" lastIdx="1" clrIdx="3">
    <p:extLst>
      <p:ext uri="{19B8F6BF-5375-455C-9EA6-DF929625EA0E}">
        <p15:presenceInfo xmlns:p15="http://schemas.microsoft.com/office/powerpoint/2012/main" userId="S::hr@philexpharma.com::99966db7-e177-4c8f-9057-45b3a5dba68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11" autoAdjust="0"/>
    <p:restoredTop sz="86465"/>
  </p:normalViewPr>
  <p:slideViewPr>
    <p:cSldViewPr>
      <p:cViewPr varScale="1">
        <p:scale>
          <a:sx n="54" d="100"/>
          <a:sy n="54" d="100"/>
        </p:scale>
        <p:origin x="120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ZZA ALGHAITHI" userId="4b28a79f-1afd-4f71-b0e7-f4ac04317a32" providerId="ADAL" clId="{B81C8FEB-1D87-4535-9D74-81FD4C096225}"/>
    <pc:docChg chg="undo custSel modSld">
      <pc:chgData name="AZZA ALGHAITHI" userId="4b28a79f-1afd-4f71-b0e7-f4ac04317a32" providerId="ADAL" clId="{B81C8FEB-1D87-4535-9D74-81FD4C096225}" dt="2022-02-15T07:04:42.178" v="28" actId="1036"/>
      <pc:docMkLst>
        <pc:docMk/>
      </pc:docMkLst>
      <pc:sldChg chg="modSp mod">
        <pc:chgData name="AZZA ALGHAITHI" userId="4b28a79f-1afd-4f71-b0e7-f4ac04317a32" providerId="ADAL" clId="{B81C8FEB-1D87-4535-9D74-81FD4C096225}" dt="2022-02-15T07:04:42.178" v="28" actId="1036"/>
        <pc:sldMkLst>
          <pc:docMk/>
          <pc:sldMk cId="3788639202" sldId="523"/>
        </pc:sldMkLst>
        <pc:spChg chg="mod">
          <ac:chgData name="AZZA ALGHAITHI" userId="4b28a79f-1afd-4f71-b0e7-f4ac04317a32" providerId="ADAL" clId="{B81C8FEB-1D87-4535-9D74-81FD4C096225}" dt="2022-02-15T07:04:29.076" v="26" actId="1035"/>
          <ac:spMkLst>
            <pc:docMk/>
            <pc:sldMk cId="3788639202" sldId="523"/>
            <ac:spMk id="4" creationId="{84BBFD3B-91E7-4181-9246-77C9BBF0AD66}"/>
          </ac:spMkLst>
        </pc:spChg>
        <pc:spChg chg="mod">
          <ac:chgData name="AZZA ALGHAITHI" userId="4b28a79f-1afd-4f71-b0e7-f4ac04317a32" providerId="ADAL" clId="{B81C8FEB-1D87-4535-9D74-81FD4C096225}" dt="2022-02-15T07:04:29.076" v="26" actId="1035"/>
          <ac:spMkLst>
            <pc:docMk/>
            <pc:sldMk cId="3788639202" sldId="523"/>
            <ac:spMk id="5" creationId="{8B215F13-024A-4624-8CC3-91AB58042E8E}"/>
          </ac:spMkLst>
        </pc:spChg>
        <pc:spChg chg="mod">
          <ac:chgData name="AZZA ALGHAITHI" userId="4b28a79f-1afd-4f71-b0e7-f4ac04317a32" providerId="ADAL" clId="{B81C8FEB-1D87-4535-9D74-81FD4C096225}" dt="2022-02-15T07:04:29.076" v="26" actId="1035"/>
          <ac:spMkLst>
            <pc:docMk/>
            <pc:sldMk cId="3788639202" sldId="523"/>
            <ac:spMk id="6" creationId="{AA03B271-8697-47C3-918C-4B69B18E932B}"/>
          </ac:spMkLst>
        </pc:spChg>
        <pc:spChg chg="mod">
          <ac:chgData name="AZZA ALGHAITHI" userId="4b28a79f-1afd-4f71-b0e7-f4ac04317a32" providerId="ADAL" clId="{B81C8FEB-1D87-4535-9D74-81FD4C096225}" dt="2022-02-15T07:04:29.076" v="26" actId="1035"/>
          <ac:spMkLst>
            <pc:docMk/>
            <pc:sldMk cId="3788639202" sldId="523"/>
            <ac:spMk id="7" creationId="{48893F55-137F-40AB-BEBC-BEB468597357}"/>
          </ac:spMkLst>
        </pc:spChg>
        <pc:spChg chg="mod">
          <ac:chgData name="AZZA ALGHAITHI" userId="4b28a79f-1afd-4f71-b0e7-f4ac04317a32" providerId="ADAL" clId="{B81C8FEB-1D87-4535-9D74-81FD4C096225}" dt="2022-02-15T07:04:42.178" v="28" actId="1036"/>
          <ac:spMkLst>
            <pc:docMk/>
            <pc:sldMk cId="3788639202" sldId="523"/>
            <ac:spMk id="8" creationId="{A35A89C4-55A4-41B5-97C7-937CADDDB298}"/>
          </ac:spMkLst>
        </pc:spChg>
        <pc:spChg chg="mod">
          <ac:chgData name="AZZA ALGHAITHI" userId="4b28a79f-1afd-4f71-b0e7-f4ac04317a32" providerId="ADAL" clId="{B81C8FEB-1D87-4535-9D74-81FD4C096225}" dt="2022-02-15T07:04:29.076" v="26" actId="1035"/>
          <ac:spMkLst>
            <pc:docMk/>
            <pc:sldMk cId="3788639202" sldId="523"/>
            <ac:spMk id="9" creationId="{C1728A67-6C25-42C9-BB2A-FFD8EE257759}"/>
          </ac:spMkLst>
        </pc:spChg>
        <pc:spChg chg="mod">
          <ac:chgData name="AZZA ALGHAITHI" userId="4b28a79f-1afd-4f71-b0e7-f4ac04317a32" providerId="ADAL" clId="{B81C8FEB-1D87-4535-9D74-81FD4C096225}" dt="2022-02-15T07:04:36.154" v="27" actId="1076"/>
          <ac:spMkLst>
            <pc:docMk/>
            <pc:sldMk cId="3788639202" sldId="523"/>
            <ac:spMk id="10" creationId="{76677118-8509-44CF-BD06-08144E8A2096}"/>
          </ac:spMkLst>
        </pc:spChg>
        <pc:spChg chg="mod">
          <ac:chgData name="AZZA ALGHAITHI" userId="4b28a79f-1afd-4f71-b0e7-f4ac04317a32" providerId="ADAL" clId="{B81C8FEB-1D87-4535-9D74-81FD4C096225}" dt="2022-02-15T07:04:29.076" v="26" actId="1035"/>
          <ac:spMkLst>
            <pc:docMk/>
            <pc:sldMk cId="3788639202" sldId="523"/>
            <ac:spMk id="11" creationId="{7ADEF22C-F838-439B-BC09-0C1928000D77}"/>
          </ac:spMkLst>
        </pc:spChg>
        <pc:spChg chg="mod">
          <ac:chgData name="AZZA ALGHAITHI" userId="4b28a79f-1afd-4f71-b0e7-f4ac04317a32" providerId="ADAL" clId="{B81C8FEB-1D87-4535-9D74-81FD4C096225}" dt="2022-02-15T07:04:29.076" v="26" actId="1035"/>
          <ac:spMkLst>
            <pc:docMk/>
            <pc:sldMk cId="3788639202" sldId="523"/>
            <ac:spMk id="12" creationId="{49CA4D81-85B8-4F2E-A224-4A1AC8A1E327}"/>
          </ac:spMkLst>
        </pc:spChg>
        <pc:spChg chg="mod">
          <ac:chgData name="AZZA ALGHAITHI" userId="4b28a79f-1afd-4f71-b0e7-f4ac04317a32" providerId="ADAL" clId="{B81C8FEB-1D87-4535-9D74-81FD4C096225}" dt="2022-02-15T07:04:29.076" v="26" actId="1035"/>
          <ac:spMkLst>
            <pc:docMk/>
            <pc:sldMk cId="3788639202" sldId="523"/>
            <ac:spMk id="13" creationId="{98499C76-4043-4393-95A1-B53E17838280}"/>
          </ac:spMkLst>
        </pc:spChg>
        <pc:spChg chg="mod">
          <ac:chgData name="AZZA ALGHAITHI" userId="4b28a79f-1afd-4f71-b0e7-f4ac04317a32" providerId="ADAL" clId="{B81C8FEB-1D87-4535-9D74-81FD4C096225}" dt="2022-02-15T07:04:29.076" v="26" actId="1035"/>
          <ac:spMkLst>
            <pc:docMk/>
            <pc:sldMk cId="3788639202" sldId="523"/>
            <ac:spMk id="14" creationId="{74F6499A-F17F-4D0A-8707-119B4E1AC363}"/>
          </ac:spMkLst>
        </pc:spChg>
        <pc:spChg chg="mod">
          <ac:chgData name="AZZA ALGHAITHI" userId="4b28a79f-1afd-4f71-b0e7-f4ac04317a32" providerId="ADAL" clId="{B81C8FEB-1D87-4535-9D74-81FD4C096225}" dt="2022-02-15T07:04:29.076" v="26" actId="1035"/>
          <ac:spMkLst>
            <pc:docMk/>
            <pc:sldMk cId="3788639202" sldId="523"/>
            <ac:spMk id="30" creationId="{E716B1C5-508F-4DAA-9F54-59F9CBDB179E}"/>
          </ac:spMkLst>
        </pc:spChg>
        <pc:graphicFrameChg chg="mod">
          <ac:chgData name="AZZA ALGHAITHI" userId="4b28a79f-1afd-4f71-b0e7-f4ac04317a32" providerId="ADAL" clId="{B81C8FEB-1D87-4535-9D74-81FD4C096225}" dt="2022-02-15T07:04:29.076" v="26" actId="1035"/>
          <ac:graphicFrameMkLst>
            <pc:docMk/>
            <pc:sldMk cId="3788639202" sldId="523"/>
            <ac:graphicFrameMk id="3" creationId="{38481691-E58B-4EAE-92C8-83E4845B726A}"/>
          </ac:graphicFrameMkLst>
        </pc:graphicFrameChg>
        <pc:picChg chg="mod">
          <ac:chgData name="AZZA ALGHAITHI" userId="4b28a79f-1afd-4f71-b0e7-f4ac04317a32" providerId="ADAL" clId="{B81C8FEB-1D87-4535-9D74-81FD4C096225}" dt="2022-02-15T07:04:29.076" v="26" actId="1035"/>
          <ac:picMkLst>
            <pc:docMk/>
            <pc:sldMk cId="3788639202" sldId="523"/>
            <ac:picMk id="2" creationId="{3B7980E8-EC32-4470-B6A7-83EB7E3FC50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CD32B-6564-4687-8895-1EC23355C6F0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32595-65F7-4677-BD8A-2EAF68F7FD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95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6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38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1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6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94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17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21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29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7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5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7B5DC-9FC8-48F9-B3E0-4A714BEDA89F}" type="datetimeFigureOut">
              <a:rPr lang="en-US" smtClean="0"/>
              <a:t>5/22/2022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17AF1-25DF-420C-8B27-73184C585D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869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B7980E8-EC32-4470-B6A7-83EB7E3FC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4775" y="762000"/>
            <a:ext cx="3751658" cy="546063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8481691-E58B-4EAE-92C8-83E4845B72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073891"/>
              </p:ext>
            </p:extLst>
          </p:nvPr>
        </p:nvGraphicFramePr>
        <p:xfrm>
          <a:off x="663309" y="1303566"/>
          <a:ext cx="4800976" cy="713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9407">
                  <a:extLst>
                    <a:ext uri="{9D8B030D-6E8A-4147-A177-3AD203B41FA5}">
                      <a16:colId xmlns:a16="http://schemas.microsoft.com/office/drawing/2014/main" val="1470583737"/>
                    </a:ext>
                  </a:extLst>
                </a:gridCol>
                <a:gridCol w="1363981">
                  <a:extLst>
                    <a:ext uri="{9D8B030D-6E8A-4147-A177-3AD203B41FA5}">
                      <a16:colId xmlns:a16="http://schemas.microsoft.com/office/drawing/2014/main" val="73663668"/>
                    </a:ext>
                  </a:extLst>
                </a:gridCol>
                <a:gridCol w="1577588">
                  <a:extLst>
                    <a:ext uri="{9D8B030D-6E8A-4147-A177-3AD203B41FA5}">
                      <a16:colId xmlns:a16="http://schemas.microsoft.com/office/drawing/2014/main" val="2876021160"/>
                    </a:ext>
                  </a:extLst>
                </a:gridCol>
              </a:tblGrid>
              <a:tr h="41646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Designation</a:t>
                      </a:r>
                    </a:p>
                  </a:txBody>
                  <a:tcPr marL="25719" marR="25719" marT="12860" marB="1286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Location</a:t>
                      </a:r>
                    </a:p>
                  </a:txBody>
                  <a:tcPr marL="25719" marR="25719" marT="12860" marB="1286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Number Required</a:t>
                      </a:r>
                    </a:p>
                  </a:txBody>
                  <a:tcPr marL="25719" marR="25719" marT="12860" marB="1286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229820"/>
                  </a:ext>
                </a:extLst>
              </a:tr>
              <a:tr h="297066">
                <a:tc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Utilities Technician</a:t>
                      </a:r>
                      <a:endParaRPr lang="en-US" sz="1200" dirty="0"/>
                    </a:p>
                  </a:txBody>
                  <a:tcPr marL="25719" marR="25719" marT="12860" marB="128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Salalah </a:t>
                      </a:r>
                    </a:p>
                  </a:txBody>
                  <a:tcPr marL="25719" marR="25719" marT="12860" marB="1286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marL="25719" marR="25719" marT="12860" marB="12860"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485393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4BBFD3B-91E7-4181-9246-77C9BBF0AD66}"/>
              </a:ext>
            </a:extLst>
          </p:cNvPr>
          <p:cNvSpPr/>
          <p:nvPr/>
        </p:nvSpPr>
        <p:spPr>
          <a:xfrm>
            <a:off x="714775" y="2121420"/>
            <a:ext cx="2724103" cy="19232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215F13-024A-4624-8CC3-91AB58042E8E}"/>
              </a:ext>
            </a:extLst>
          </p:cNvPr>
          <p:cNvSpPr/>
          <p:nvPr/>
        </p:nvSpPr>
        <p:spPr>
          <a:xfrm>
            <a:off x="3438878" y="2117268"/>
            <a:ext cx="287117" cy="192325"/>
          </a:xfrm>
          <a:prstGeom prst="rect">
            <a:avLst/>
          </a:prstGeom>
          <a:solidFill>
            <a:srgbClr val="E94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03B271-8697-47C3-918C-4B69B18E932B}"/>
              </a:ext>
            </a:extLst>
          </p:cNvPr>
          <p:cNvSpPr/>
          <p:nvPr/>
        </p:nvSpPr>
        <p:spPr>
          <a:xfrm>
            <a:off x="714775" y="2104483"/>
            <a:ext cx="1979217" cy="282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38" b="1" dirty="0">
                <a:solidFill>
                  <a:schemeClr val="bg1"/>
                </a:solidFill>
              </a:rPr>
              <a:t>Main Responsibilities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93F55-137F-40AB-BEBC-BEB468597357}"/>
              </a:ext>
            </a:extLst>
          </p:cNvPr>
          <p:cNvSpPr/>
          <p:nvPr/>
        </p:nvSpPr>
        <p:spPr>
          <a:xfrm>
            <a:off x="575998" y="3581400"/>
            <a:ext cx="3436967" cy="25716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5A89C4-55A4-41B5-97C7-937CADDDB298}"/>
              </a:ext>
            </a:extLst>
          </p:cNvPr>
          <p:cNvSpPr/>
          <p:nvPr/>
        </p:nvSpPr>
        <p:spPr>
          <a:xfrm>
            <a:off x="3733800" y="3579439"/>
            <a:ext cx="279165" cy="230561"/>
          </a:xfrm>
          <a:prstGeom prst="rect">
            <a:avLst/>
          </a:prstGeom>
          <a:solidFill>
            <a:srgbClr val="E94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728A67-6C25-42C9-BB2A-FFD8EE257759}"/>
              </a:ext>
            </a:extLst>
          </p:cNvPr>
          <p:cNvSpPr/>
          <p:nvPr/>
        </p:nvSpPr>
        <p:spPr>
          <a:xfrm>
            <a:off x="568081" y="3570668"/>
            <a:ext cx="2784210" cy="282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38" b="1" dirty="0">
                <a:solidFill>
                  <a:schemeClr val="bg1"/>
                </a:solidFill>
              </a:rPr>
              <a:t>SKILLS  &amp; EXPERIENCE REQUIRED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677118-8509-44CF-BD06-08144E8A2096}"/>
              </a:ext>
            </a:extLst>
          </p:cNvPr>
          <p:cNvSpPr txBox="1"/>
          <p:nvPr/>
        </p:nvSpPr>
        <p:spPr>
          <a:xfrm>
            <a:off x="661525" y="3783490"/>
            <a:ext cx="62513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dirty="0">
                <a:effectLst/>
              </a:rPr>
              <a:t>Diploma in Mechanical or Electrical Engineering Degree.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dirty="0">
                <a:effectLst/>
              </a:rPr>
              <a:t>Minimum  5 years of experience in Pharmaceutical similar plants.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dirty="0">
                <a:effectLst/>
              </a:rPr>
              <a:t>At least 3 year of experience in the operation and maintenance of utilities system in sterile pharmaceutical</a:t>
            </a:r>
            <a:r>
              <a:rPr lang="en-US" sz="1200" dirty="0">
                <a:solidFill>
                  <a:srgbClr val="FF0000"/>
                </a:solidFill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Good knowledge of electrical, mechanical &amp; pneumatic systems.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Ability to read and understand mechanical &amp; electrical schematics diagram.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Good documentation practices and data integrity. 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>
              <a:highlight>
                <a:srgbClr val="00FF00"/>
              </a:highlight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dirty="0">
              <a:highlight>
                <a:srgbClr val="00FF00"/>
              </a:highlight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i="0" dirty="0">
              <a:solidFill>
                <a:srgbClr val="FF0000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DEF22C-F838-439B-BC09-0C1928000D77}"/>
              </a:ext>
            </a:extLst>
          </p:cNvPr>
          <p:cNvSpPr txBox="1"/>
          <p:nvPr/>
        </p:nvSpPr>
        <p:spPr>
          <a:xfrm>
            <a:off x="575998" y="2344374"/>
            <a:ext cx="7730612" cy="1248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Attending utilities equipment installation, commissioning, qualification, and start-up.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Performing daily check, corrective &amp; preventive maintenance and troubleshooting.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 Performing up day to day activities during the project and operation modes.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Maintain reliable operations of utilities system such as HVAC, pumping stations, Steam boilers, WFI/purified water, compressed air, cooling water, nitrogen gas, refrigeration systems, wastewater treatment, building management system, etc.</a:t>
            </a:r>
          </a:p>
          <a:p>
            <a:pPr marL="171450" marR="0" lvl="0" indent="-171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Excellent industrial piping and drainage  networks skill.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CA4D81-85B8-4F2E-A224-4A1AC8A1E327}"/>
              </a:ext>
            </a:extLst>
          </p:cNvPr>
          <p:cNvSpPr/>
          <p:nvPr/>
        </p:nvSpPr>
        <p:spPr>
          <a:xfrm>
            <a:off x="663309" y="5092653"/>
            <a:ext cx="4465957" cy="24895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38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GENERAL CONDITIONS FOR APPLYING FOR THE POSITION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499C76-4043-4393-95A1-B53E17838280}"/>
              </a:ext>
            </a:extLst>
          </p:cNvPr>
          <p:cNvSpPr/>
          <p:nvPr/>
        </p:nvSpPr>
        <p:spPr>
          <a:xfrm>
            <a:off x="5136770" y="5090382"/>
            <a:ext cx="279165" cy="251227"/>
          </a:xfrm>
          <a:prstGeom prst="rect">
            <a:avLst/>
          </a:prstGeom>
          <a:solidFill>
            <a:srgbClr val="E94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16B1C5-508F-4DAA-9F54-59F9CBDB179E}"/>
              </a:ext>
            </a:extLst>
          </p:cNvPr>
          <p:cNvSpPr txBox="1"/>
          <p:nvPr/>
        </p:nvSpPr>
        <p:spPr>
          <a:xfrm>
            <a:off x="819973" y="825561"/>
            <a:ext cx="6092904" cy="358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bg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New Vacancy</a:t>
            </a:r>
            <a:r>
              <a:rPr lang="en-US" sz="16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639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3404</TotalTime>
  <Words>175</Words>
  <Application>Microsoft Office PowerPoint</Application>
  <PresentationFormat>On-screen Show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Fatima Abed</dc:creator>
  <cp:lastModifiedBy>AZZA ALGHAITHI</cp:lastModifiedBy>
  <cp:revision>272</cp:revision>
  <dcterms:modified xsi:type="dcterms:W3CDTF">2022-05-22T08:04:17Z</dcterms:modified>
</cp:coreProperties>
</file>