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523" r:id="rId2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EX Pharmaceuticals" initials="" lastIdx="38" clrIdx="1"/>
  <p:cmAuthor id="2" name="Fatima Abed" initials="FA" lastIdx="3" clrIdx="2"/>
  <p:cmAuthor id="3" name="NAEMA QATAN" initials="NQ" lastIdx="1" clrIdx="3">
    <p:extLst>
      <p:ext uri="{19B8F6BF-5375-455C-9EA6-DF929625EA0E}">
        <p15:presenceInfo xmlns:p15="http://schemas.microsoft.com/office/powerpoint/2012/main" userId="S::hr@philexpharma.com::99966db7-e177-4c8f-9057-45b3a5dba6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3E9AFF-065F-494F-ACC1-291633DE963C}" v="8" dt="2022-02-15T12:46:01.153"/>
  </p1510:revLst>
</p1510:revInfo>
</file>

<file path=ppt/tableStyles.xml><?xml version="1.0" encoding="utf-8"?>
<a:tblStyleLst xmlns:a="http://schemas.openxmlformats.org/drawingml/2006/main" def="{90651C3A-4460-11DB-9652-00E08161165F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11" autoAdjust="0"/>
    <p:restoredTop sz="86465"/>
  </p:normalViewPr>
  <p:slideViewPr>
    <p:cSldViewPr>
      <p:cViewPr varScale="1">
        <p:scale>
          <a:sx n="54" d="100"/>
          <a:sy n="54" d="100"/>
        </p:scale>
        <p:origin x="12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EMA QATAN" userId="99966db7-e177-4c8f-9057-45b3a5dba68d" providerId="ADAL" clId="{136A31F3-CFA4-4D2F-AA64-09322A03959D}"/>
    <pc:docChg chg="undo custSel modSld">
      <pc:chgData name="NAEMA QATAN" userId="99966db7-e177-4c8f-9057-45b3a5dba68d" providerId="ADAL" clId="{136A31F3-CFA4-4D2F-AA64-09322A03959D}" dt="2022-02-13T07:49:13.887" v="45" actId="1076"/>
      <pc:docMkLst>
        <pc:docMk/>
      </pc:docMkLst>
      <pc:sldChg chg="modSp mod">
        <pc:chgData name="NAEMA QATAN" userId="99966db7-e177-4c8f-9057-45b3a5dba68d" providerId="ADAL" clId="{136A31F3-CFA4-4D2F-AA64-09322A03959D}" dt="2022-02-13T07:49:13.887" v="45" actId="1076"/>
        <pc:sldMkLst>
          <pc:docMk/>
          <pc:sldMk cId="3788639202" sldId="523"/>
        </pc:sldMkLst>
        <pc:spChg chg="mod">
          <ac:chgData name="NAEMA QATAN" userId="99966db7-e177-4c8f-9057-45b3a5dba68d" providerId="ADAL" clId="{136A31F3-CFA4-4D2F-AA64-09322A03959D}" dt="2022-02-13T06:03:02.861" v="43" actId="1076"/>
          <ac:spMkLst>
            <pc:docMk/>
            <pc:sldMk cId="3788639202" sldId="523"/>
            <ac:spMk id="7" creationId="{48893F55-137F-40AB-BEBC-BEB468597357}"/>
          </ac:spMkLst>
        </pc:spChg>
        <pc:spChg chg="mod">
          <ac:chgData name="NAEMA QATAN" userId="99966db7-e177-4c8f-9057-45b3a5dba68d" providerId="ADAL" clId="{136A31F3-CFA4-4D2F-AA64-09322A03959D}" dt="2022-02-13T06:03:08.057" v="44" actId="1076"/>
          <ac:spMkLst>
            <pc:docMk/>
            <pc:sldMk cId="3788639202" sldId="523"/>
            <ac:spMk id="8" creationId="{A35A89C4-55A4-41B5-97C7-937CADDDB298}"/>
          </ac:spMkLst>
        </pc:spChg>
        <pc:spChg chg="mod">
          <ac:chgData name="NAEMA QATAN" userId="99966db7-e177-4c8f-9057-45b3a5dba68d" providerId="ADAL" clId="{136A31F3-CFA4-4D2F-AA64-09322A03959D}" dt="2022-02-13T06:01:45.410" v="35" actId="1076"/>
          <ac:spMkLst>
            <pc:docMk/>
            <pc:sldMk cId="3788639202" sldId="523"/>
            <ac:spMk id="9" creationId="{C1728A67-6C25-42C9-BB2A-FFD8EE257759}"/>
          </ac:spMkLst>
        </pc:spChg>
        <pc:spChg chg="mod">
          <ac:chgData name="NAEMA QATAN" userId="99966db7-e177-4c8f-9057-45b3a5dba68d" providerId="ADAL" clId="{136A31F3-CFA4-4D2F-AA64-09322A03959D}" dt="2022-02-13T06:02:42.246" v="41" actId="14100"/>
          <ac:spMkLst>
            <pc:docMk/>
            <pc:sldMk cId="3788639202" sldId="523"/>
            <ac:spMk id="10" creationId="{76677118-8509-44CF-BD06-08144E8A2096}"/>
          </ac:spMkLst>
        </pc:spChg>
        <pc:spChg chg="mod">
          <ac:chgData name="NAEMA QATAN" userId="99966db7-e177-4c8f-9057-45b3a5dba68d" providerId="ADAL" clId="{136A31F3-CFA4-4D2F-AA64-09322A03959D}" dt="2022-02-13T06:01:14.621" v="32" actId="20577"/>
          <ac:spMkLst>
            <pc:docMk/>
            <pc:sldMk cId="3788639202" sldId="523"/>
            <ac:spMk id="11" creationId="{7ADEF22C-F838-439B-BC09-0C1928000D77}"/>
          </ac:spMkLst>
        </pc:spChg>
        <pc:graphicFrameChg chg="mod modGraphic">
          <ac:chgData name="NAEMA QATAN" userId="99966db7-e177-4c8f-9057-45b3a5dba68d" providerId="ADAL" clId="{136A31F3-CFA4-4D2F-AA64-09322A03959D}" dt="2022-02-13T07:49:13.887" v="45" actId="1076"/>
          <ac:graphicFrameMkLst>
            <pc:docMk/>
            <pc:sldMk cId="3788639202" sldId="523"/>
            <ac:graphicFrameMk id="3" creationId="{38481691-E58B-4EAE-92C8-83E4845B726A}"/>
          </ac:graphicFrameMkLst>
        </pc:graphicFrameChg>
      </pc:sldChg>
    </pc:docChg>
  </pc:docChgLst>
  <pc:docChgLst>
    <pc:chgData name="AZZA ALGHAITHI" userId="4b28a79f-1afd-4f71-b0e7-f4ac04317a32" providerId="ADAL" clId="{C53E9AFF-065F-494F-ACC1-291633DE963C}"/>
    <pc:docChg chg="undo redo custSel modSld">
      <pc:chgData name="AZZA ALGHAITHI" userId="4b28a79f-1afd-4f71-b0e7-f4ac04317a32" providerId="ADAL" clId="{C53E9AFF-065F-494F-ACC1-291633DE963C}" dt="2022-02-15T12:47:59.775" v="77" actId="20577"/>
      <pc:docMkLst>
        <pc:docMk/>
      </pc:docMkLst>
      <pc:sldChg chg="modSp mod">
        <pc:chgData name="AZZA ALGHAITHI" userId="4b28a79f-1afd-4f71-b0e7-f4ac04317a32" providerId="ADAL" clId="{C53E9AFF-065F-494F-ACC1-291633DE963C}" dt="2022-02-15T12:47:59.775" v="77" actId="20577"/>
        <pc:sldMkLst>
          <pc:docMk/>
          <pc:sldMk cId="3788639202" sldId="523"/>
        </pc:sldMkLst>
        <pc:spChg chg="mod">
          <ac:chgData name="AZZA ALGHAITHI" userId="4b28a79f-1afd-4f71-b0e7-f4ac04317a32" providerId="ADAL" clId="{C53E9AFF-065F-494F-ACC1-291633DE963C}" dt="2022-02-15T12:47:02.154" v="61" actId="20577"/>
          <ac:spMkLst>
            <pc:docMk/>
            <pc:sldMk cId="3788639202" sldId="523"/>
            <ac:spMk id="10" creationId="{76677118-8509-44CF-BD06-08144E8A2096}"/>
          </ac:spMkLst>
        </pc:spChg>
        <pc:spChg chg="mod">
          <ac:chgData name="AZZA ALGHAITHI" userId="4b28a79f-1afd-4f71-b0e7-f4ac04317a32" providerId="ADAL" clId="{C53E9AFF-065F-494F-ACC1-291633DE963C}" dt="2022-02-15T12:47:59.775" v="77" actId="20577"/>
          <ac:spMkLst>
            <pc:docMk/>
            <pc:sldMk cId="3788639202" sldId="523"/>
            <ac:spMk id="11" creationId="{7ADEF22C-F838-439B-BC09-0C1928000D77}"/>
          </ac:spMkLst>
        </pc:spChg>
        <pc:spChg chg="mod">
          <ac:chgData name="AZZA ALGHAITHI" userId="4b28a79f-1afd-4f71-b0e7-f4ac04317a32" providerId="ADAL" clId="{C53E9AFF-065F-494F-ACC1-291633DE963C}" dt="2022-02-13T09:47:19.207" v="6" actId="1035"/>
          <ac:spMkLst>
            <pc:docMk/>
            <pc:sldMk cId="3788639202" sldId="523"/>
            <ac:spMk id="12" creationId="{49CA4D81-85B8-4F2E-A224-4A1AC8A1E327}"/>
          </ac:spMkLst>
        </pc:spChg>
        <pc:spChg chg="mod">
          <ac:chgData name="AZZA ALGHAITHI" userId="4b28a79f-1afd-4f71-b0e7-f4ac04317a32" providerId="ADAL" clId="{C53E9AFF-065F-494F-ACC1-291633DE963C}" dt="2022-02-13T09:47:19.207" v="6" actId="1035"/>
          <ac:spMkLst>
            <pc:docMk/>
            <pc:sldMk cId="3788639202" sldId="523"/>
            <ac:spMk id="13" creationId="{98499C76-4043-4393-95A1-B53E17838280}"/>
          </ac:spMkLst>
        </pc:spChg>
        <pc:spChg chg="mod">
          <ac:chgData name="AZZA ALGHAITHI" userId="4b28a79f-1afd-4f71-b0e7-f4ac04317a32" providerId="ADAL" clId="{C53E9AFF-065F-494F-ACC1-291633DE963C}" dt="2022-02-13T09:49:17.303" v="8" actId="1076"/>
          <ac:spMkLst>
            <pc:docMk/>
            <pc:sldMk cId="3788639202" sldId="523"/>
            <ac:spMk id="14" creationId="{74F6499A-F17F-4D0A-8707-119B4E1AC363}"/>
          </ac:spMkLst>
        </pc:spChg>
        <pc:graphicFrameChg chg="mod modGraphic">
          <ac:chgData name="AZZA ALGHAITHI" userId="4b28a79f-1afd-4f71-b0e7-f4ac04317a32" providerId="ADAL" clId="{C53E9AFF-065F-494F-ACC1-291633DE963C}" dt="2022-02-15T12:46:05.360" v="47" actId="14100"/>
          <ac:graphicFrameMkLst>
            <pc:docMk/>
            <pc:sldMk cId="3788639202" sldId="523"/>
            <ac:graphicFrameMk id="3" creationId="{38481691-E58B-4EAE-92C8-83E4845B726A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CD32B-6564-4687-8895-1EC23355C6F0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32595-65F7-4677-BD8A-2EAF68F7F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32595-65F7-4677-BD8A-2EAF68F7FD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3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1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6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2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2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5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6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B7980E8-EC32-4470-B6A7-83EB7E3FC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775" y="1062959"/>
            <a:ext cx="3751658" cy="54606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481691-E58B-4EAE-92C8-83E4845B7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964558"/>
              </p:ext>
            </p:extLst>
          </p:nvPr>
        </p:nvGraphicFramePr>
        <p:xfrm>
          <a:off x="663354" y="1631458"/>
          <a:ext cx="5966046" cy="769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0636">
                  <a:extLst>
                    <a:ext uri="{9D8B030D-6E8A-4147-A177-3AD203B41FA5}">
                      <a16:colId xmlns:a16="http://schemas.microsoft.com/office/drawing/2014/main" val="1470583737"/>
                    </a:ext>
                  </a:extLst>
                </a:gridCol>
                <a:gridCol w="1694983">
                  <a:extLst>
                    <a:ext uri="{9D8B030D-6E8A-4147-A177-3AD203B41FA5}">
                      <a16:colId xmlns:a16="http://schemas.microsoft.com/office/drawing/2014/main" val="73663668"/>
                    </a:ext>
                  </a:extLst>
                </a:gridCol>
                <a:gridCol w="1960427">
                  <a:extLst>
                    <a:ext uri="{9D8B030D-6E8A-4147-A177-3AD203B41FA5}">
                      <a16:colId xmlns:a16="http://schemas.microsoft.com/office/drawing/2014/main" val="2876021160"/>
                    </a:ext>
                  </a:extLst>
                </a:gridCol>
              </a:tblGrid>
              <a:tr h="396476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Designation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Location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/>
                        <a:t>Number Required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229820"/>
                  </a:ext>
                </a:extLst>
              </a:tr>
              <a:tr h="372694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Quality Control Senior Analyst</a:t>
                      </a:r>
                    </a:p>
                  </a:txBody>
                  <a:tcPr marL="25719" marR="25719" marT="12860" marB="128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Salalah </a:t>
                      </a:r>
                    </a:p>
                  </a:txBody>
                  <a:tcPr marL="25719" marR="25719" marT="12860" marB="128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2</a:t>
                      </a:r>
                    </a:p>
                  </a:txBody>
                  <a:tcPr marL="25719" marR="25719" marT="12860" marB="1286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85393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4BBFD3B-91E7-4181-9246-77C9BBF0AD66}"/>
              </a:ext>
            </a:extLst>
          </p:cNvPr>
          <p:cNvSpPr/>
          <p:nvPr/>
        </p:nvSpPr>
        <p:spPr>
          <a:xfrm>
            <a:off x="714775" y="2422379"/>
            <a:ext cx="2724103" cy="1923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215F13-024A-4624-8CC3-91AB58042E8E}"/>
              </a:ext>
            </a:extLst>
          </p:cNvPr>
          <p:cNvSpPr/>
          <p:nvPr/>
        </p:nvSpPr>
        <p:spPr>
          <a:xfrm>
            <a:off x="3438878" y="2418227"/>
            <a:ext cx="287117" cy="192325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3B271-8697-47C3-918C-4B69B18E932B}"/>
              </a:ext>
            </a:extLst>
          </p:cNvPr>
          <p:cNvSpPr/>
          <p:nvPr/>
        </p:nvSpPr>
        <p:spPr>
          <a:xfrm>
            <a:off x="714775" y="2405442"/>
            <a:ext cx="1979217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38" b="1" dirty="0">
                <a:solidFill>
                  <a:schemeClr val="bg1"/>
                </a:solidFill>
              </a:rPr>
              <a:t>Main Responsibilities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93F55-137F-40AB-BEBC-BEB468597357}"/>
              </a:ext>
            </a:extLst>
          </p:cNvPr>
          <p:cNvSpPr/>
          <p:nvPr/>
        </p:nvSpPr>
        <p:spPr>
          <a:xfrm>
            <a:off x="655637" y="3754634"/>
            <a:ext cx="3156363" cy="2466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A89C4-55A4-41B5-97C7-937CADDDB298}"/>
              </a:ext>
            </a:extLst>
          </p:cNvPr>
          <p:cNvSpPr/>
          <p:nvPr/>
        </p:nvSpPr>
        <p:spPr>
          <a:xfrm>
            <a:off x="3877560" y="3752169"/>
            <a:ext cx="279165" cy="230561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728A67-6C25-42C9-BB2A-FFD8EE257759}"/>
              </a:ext>
            </a:extLst>
          </p:cNvPr>
          <p:cNvSpPr/>
          <p:nvPr/>
        </p:nvSpPr>
        <p:spPr>
          <a:xfrm rot="10800000" flipV="1">
            <a:off x="727588" y="3702376"/>
            <a:ext cx="2561825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38" b="1" dirty="0">
                <a:solidFill>
                  <a:schemeClr val="bg1"/>
                </a:solidFill>
              </a:rPr>
              <a:t>SKILLS  &amp; EXPERIENCE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677118-8509-44CF-BD06-08144E8A2096}"/>
              </a:ext>
            </a:extLst>
          </p:cNvPr>
          <p:cNvSpPr txBox="1"/>
          <p:nvPr/>
        </p:nvSpPr>
        <p:spPr>
          <a:xfrm>
            <a:off x="625736" y="4061760"/>
            <a:ext cx="63645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Bachelor’s degree in Pharmacy, Chemical Engineering or Chemistry.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Minimum of 6 years’ progressive quality control or analytical research experience in pharmaceutical Solids and Sterile operations.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EF22C-F838-439B-BC09-0C1928000D77}"/>
              </a:ext>
            </a:extLst>
          </p:cNvPr>
          <p:cNvSpPr txBox="1"/>
          <p:nvPr/>
        </p:nvSpPr>
        <p:spPr>
          <a:xfrm>
            <a:off x="727588" y="2693091"/>
            <a:ext cx="8035412" cy="1054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Analyzes, resolves, and documents quality related queries and problems via interpretation of procedures and escalates them where necessary in order to meet quality standards.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Prepares certificates of analysis for raw materials, packaging and finished products. 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Perform </a:t>
            </a:r>
            <a:r>
              <a:rPr lang="en-US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OOS, OOT and/ or OOE investigations under supervision according to QC in-house procedures.</a:t>
            </a:r>
          </a:p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A4D81-85B8-4F2E-A224-4A1AC8A1E327}"/>
              </a:ext>
            </a:extLst>
          </p:cNvPr>
          <p:cNvSpPr/>
          <p:nvPr/>
        </p:nvSpPr>
        <p:spPr>
          <a:xfrm>
            <a:off x="461013" y="4804056"/>
            <a:ext cx="4465957" cy="2489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CONDITIONS FOR APPLYING FOR THE 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9C76-4043-4393-95A1-B53E17838280}"/>
              </a:ext>
            </a:extLst>
          </p:cNvPr>
          <p:cNvSpPr/>
          <p:nvPr/>
        </p:nvSpPr>
        <p:spPr>
          <a:xfrm>
            <a:off x="4961584" y="4800600"/>
            <a:ext cx="279165" cy="251227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16B1C5-508F-4DAA-9F54-59F9CBDB179E}"/>
              </a:ext>
            </a:extLst>
          </p:cNvPr>
          <p:cNvSpPr txBox="1"/>
          <p:nvPr/>
        </p:nvSpPr>
        <p:spPr>
          <a:xfrm>
            <a:off x="819973" y="1126520"/>
            <a:ext cx="6092904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New Vacancy</a:t>
            </a:r>
            <a:r>
              <a:rPr lang="en-US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3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3525</TotalTime>
  <Words>112</Words>
  <Application>Microsoft Office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Fatima Abed</dc:creator>
  <cp:lastModifiedBy>AZZA ALGHAITHI</cp:lastModifiedBy>
  <cp:revision>270</cp:revision>
  <dcterms:modified xsi:type="dcterms:W3CDTF">2022-05-22T08:09:24Z</dcterms:modified>
</cp:coreProperties>
</file>