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523" r:id="rId2"/>
  </p:sldIdLst>
  <p:sldSz cx="9144000" cy="6858000" type="screen4x3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EX Pharmaceuticals" initials="" lastIdx="38" clrIdx="1"/>
  <p:cmAuthor id="2" name="Fatima Abed" initials="FA" lastIdx="3" clrIdx="2"/>
  <p:cmAuthor id="3" name="NAEMA QATAN" initials="NQ" lastIdx="1" clrIdx="3">
    <p:extLst>
      <p:ext uri="{19B8F6BF-5375-455C-9EA6-DF929625EA0E}">
        <p15:presenceInfo xmlns:p15="http://schemas.microsoft.com/office/powerpoint/2012/main" userId="S::hr@philexpharma.com::99966db7-e177-4c8f-9057-45b3a5dba6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19" autoAdjust="0"/>
    <p:restoredTop sz="86465"/>
  </p:normalViewPr>
  <p:slideViewPr>
    <p:cSldViewPr>
      <p:cViewPr varScale="1">
        <p:scale>
          <a:sx n="54" d="100"/>
          <a:sy n="54" d="100"/>
        </p:scale>
        <p:origin x="12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CD32B-6564-4687-8895-1EC23355C6F0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32595-65F7-4677-BD8A-2EAF68F7F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95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32595-65F7-4677-BD8A-2EAF68F7FD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7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6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38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1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6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9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7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2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2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7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5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7B5DC-9FC8-48F9-B3E0-4A714BEDA89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6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careers@philexpharma.com" TargetMode="Externa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B7980E8-EC32-4470-B6A7-83EB7E3FC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775" y="1062959"/>
            <a:ext cx="3751658" cy="54606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481691-E58B-4EAE-92C8-83E4845B7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958809"/>
              </p:ext>
            </p:extLst>
          </p:nvPr>
        </p:nvGraphicFramePr>
        <p:xfrm>
          <a:off x="714774" y="1562256"/>
          <a:ext cx="7438626" cy="755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963">
                  <a:extLst>
                    <a:ext uri="{9D8B030D-6E8A-4147-A177-3AD203B41FA5}">
                      <a16:colId xmlns:a16="http://schemas.microsoft.com/office/drawing/2014/main" val="1470583737"/>
                    </a:ext>
                  </a:extLst>
                </a:gridCol>
                <a:gridCol w="2113350">
                  <a:extLst>
                    <a:ext uri="{9D8B030D-6E8A-4147-A177-3AD203B41FA5}">
                      <a16:colId xmlns:a16="http://schemas.microsoft.com/office/drawing/2014/main" val="73663668"/>
                    </a:ext>
                  </a:extLst>
                </a:gridCol>
                <a:gridCol w="2444313">
                  <a:extLst>
                    <a:ext uri="{9D8B030D-6E8A-4147-A177-3AD203B41FA5}">
                      <a16:colId xmlns:a16="http://schemas.microsoft.com/office/drawing/2014/main" val="2876021160"/>
                    </a:ext>
                  </a:extLst>
                </a:gridCol>
              </a:tblGrid>
              <a:tr h="362219"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Designation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Location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Number Required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229820"/>
                  </a:ext>
                </a:extLst>
              </a:tr>
              <a:tr h="393511"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Production Operator </a:t>
                      </a:r>
                      <a:endParaRPr lang="en-US" sz="1200" b="1" dirty="0"/>
                    </a:p>
                  </a:txBody>
                  <a:tcPr marL="25719" marR="25719" marT="12860" marB="128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/>
                        <a:t>Salalah </a:t>
                      </a:r>
                    </a:p>
                  </a:txBody>
                  <a:tcPr marL="25719" marR="25719" marT="12860" marB="128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/>
                        <a:t>2</a:t>
                      </a:r>
                    </a:p>
                  </a:txBody>
                  <a:tcPr marL="25719" marR="25719" marT="12860" marB="1286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85393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4BBFD3B-91E7-4181-9246-77C9BBF0AD66}"/>
              </a:ext>
            </a:extLst>
          </p:cNvPr>
          <p:cNvSpPr/>
          <p:nvPr/>
        </p:nvSpPr>
        <p:spPr>
          <a:xfrm>
            <a:off x="714775" y="2422379"/>
            <a:ext cx="2724103" cy="19232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215F13-024A-4624-8CC3-91AB58042E8E}"/>
              </a:ext>
            </a:extLst>
          </p:cNvPr>
          <p:cNvSpPr/>
          <p:nvPr/>
        </p:nvSpPr>
        <p:spPr>
          <a:xfrm>
            <a:off x="3438878" y="2418227"/>
            <a:ext cx="294922" cy="202911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3B271-8697-47C3-918C-4B69B18E932B}"/>
              </a:ext>
            </a:extLst>
          </p:cNvPr>
          <p:cNvSpPr/>
          <p:nvPr/>
        </p:nvSpPr>
        <p:spPr>
          <a:xfrm>
            <a:off x="714775" y="2405442"/>
            <a:ext cx="1979217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38" b="1" dirty="0">
                <a:solidFill>
                  <a:schemeClr val="bg1"/>
                </a:solidFill>
              </a:rPr>
              <a:t>Main Responsibilities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93F55-137F-40AB-BEBC-BEB468597357}"/>
              </a:ext>
            </a:extLst>
          </p:cNvPr>
          <p:cNvSpPr/>
          <p:nvPr/>
        </p:nvSpPr>
        <p:spPr>
          <a:xfrm>
            <a:off x="727588" y="4013976"/>
            <a:ext cx="3156363" cy="22932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5A89C4-55A4-41B5-97C7-937CADDDB298}"/>
              </a:ext>
            </a:extLst>
          </p:cNvPr>
          <p:cNvSpPr/>
          <p:nvPr/>
        </p:nvSpPr>
        <p:spPr>
          <a:xfrm>
            <a:off x="3883951" y="4006407"/>
            <a:ext cx="279165" cy="230561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728A67-6C25-42C9-BB2A-FFD8EE257759}"/>
              </a:ext>
            </a:extLst>
          </p:cNvPr>
          <p:cNvSpPr/>
          <p:nvPr/>
        </p:nvSpPr>
        <p:spPr>
          <a:xfrm>
            <a:off x="630461" y="3987219"/>
            <a:ext cx="2638254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38" b="1" dirty="0">
                <a:solidFill>
                  <a:schemeClr val="bg1"/>
                </a:solidFill>
              </a:rPr>
              <a:t>SKILLS  &amp; EXPERIENCE REQUIRED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677118-8509-44CF-BD06-08144E8A2096}"/>
              </a:ext>
            </a:extLst>
          </p:cNvPr>
          <p:cNvSpPr txBox="1"/>
          <p:nvPr/>
        </p:nvSpPr>
        <p:spPr>
          <a:xfrm>
            <a:off x="697446" y="4330754"/>
            <a:ext cx="6251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</a:rPr>
              <a:t>Diploma in Pharmacy ,chemical  Engineering or related filed.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</a:rPr>
              <a:t>Minimum  5 years of experience in Pharmaceutical similar plants.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DEF22C-F838-439B-BC09-0C1928000D77}"/>
              </a:ext>
            </a:extLst>
          </p:cNvPr>
          <p:cNvSpPr txBox="1"/>
          <p:nvPr/>
        </p:nvSpPr>
        <p:spPr>
          <a:xfrm>
            <a:off x="727588" y="2693091"/>
            <a:ext cx="7730612" cy="1443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Running of the designated machinery /activity, execution of production activity , assures compliance to work instructions including safety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Manufacturer’s pharmaceuticals, including liquids, tablets, and drug devices.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Works closely with the laboratory manager and other pharmaceutical technicians.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Collaborates with the quality assurance (QA) and quality control (QC) teams.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Sterilizes all equipment and keeps a safe and hygienic work environment.</a:t>
            </a:r>
          </a:p>
          <a:p>
            <a:pPr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CA4D81-85B8-4F2E-A224-4A1AC8A1E327}"/>
              </a:ext>
            </a:extLst>
          </p:cNvPr>
          <p:cNvSpPr/>
          <p:nvPr/>
        </p:nvSpPr>
        <p:spPr>
          <a:xfrm>
            <a:off x="697446" y="5008041"/>
            <a:ext cx="4465957" cy="2489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CONDITIONS FOR APPLYING FOR THE POSITION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499C76-4043-4393-95A1-B53E17838280}"/>
              </a:ext>
            </a:extLst>
          </p:cNvPr>
          <p:cNvSpPr/>
          <p:nvPr/>
        </p:nvSpPr>
        <p:spPr>
          <a:xfrm>
            <a:off x="5163403" y="5008041"/>
            <a:ext cx="279165" cy="251227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F6499A-F17F-4D0A-8707-119B4E1AC363}"/>
              </a:ext>
            </a:extLst>
          </p:cNvPr>
          <p:cNvSpPr txBox="1"/>
          <p:nvPr/>
        </p:nvSpPr>
        <p:spPr>
          <a:xfrm>
            <a:off x="625736" y="5296042"/>
            <a:ext cx="589404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25" dirty="0"/>
              <a:t>Interested candidates with the right experience and qualification required can apply by sending their updated resume with the job title to:</a:t>
            </a:r>
          </a:p>
          <a:p>
            <a:pPr algn="just"/>
            <a:r>
              <a:rPr lang="en-US" sz="1125" dirty="0"/>
              <a:t> </a:t>
            </a:r>
            <a:r>
              <a:rPr lang="en-US" sz="1125" dirty="0">
                <a:hlinkClick r:id="rId5"/>
              </a:rPr>
              <a:t>careers@philexpharma.com</a:t>
            </a:r>
            <a:endParaRPr lang="en-US" sz="1125" dirty="0"/>
          </a:p>
          <a:p>
            <a:pPr algn="just"/>
            <a:r>
              <a:rPr lang="en-US" sz="1125" dirty="0"/>
              <a:t>*</a:t>
            </a:r>
            <a:r>
              <a:rPr lang="en-US" sz="1125" dirty="0" err="1"/>
              <a:t>Philex</a:t>
            </a:r>
            <a:r>
              <a:rPr lang="en-US" sz="1125" dirty="0"/>
              <a:t> will only reply to the candidates called for interview.</a:t>
            </a:r>
          </a:p>
          <a:p>
            <a:pPr algn="just"/>
            <a:r>
              <a:rPr lang="en-US" sz="1125" dirty="0"/>
              <a:t>*The job will be closed after 5 working days from the date of this advert.</a:t>
            </a:r>
          </a:p>
          <a:p>
            <a:endParaRPr lang="en-US" sz="1125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16B1C5-508F-4DAA-9F54-59F9CBDB179E}"/>
              </a:ext>
            </a:extLst>
          </p:cNvPr>
          <p:cNvSpPr txBox="1"/>
          <p:nvPr/>
        </p:nvSpPr>
        <p:spPr>
          <a:xfrm>
            <a:off x="819973" y="1126520"/>
            <a:ext cx="6092904" cy="35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New Vacancy</a:t>
            </a:r>
            <a:r>
              <a:rPr lang="en-US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3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3400</TotalTime>
  <Words>173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Fatima Abed</dc:creator>
  <cp:lastModifiedBy>AZZA ALGHAITHI</cp:lastModifiedBy>
  <cp:revision>270</cp:revision>
  <dcterms:modified xsi:type="dcterms:W3CDTF">2022-04-19T08:13:11Z</dcterms:modified>
</cp:coreProperties>
</file>